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57" r:id="rId4"/>
    <p:sldId id="260" r:id="rId5"/>
    <p:sldId id="261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62" d="100"/>
          <a:sy n="62" d="100"/>
        </p:scale>
        <p:origin x="64" y="2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BCAFEC-C643-4BA4-94A3-A9D98B297E70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558EBE-CE3B-466A-A441-B8519FF3F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363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the massive amount of data we found so we had to restrict the data we used</a:t>
            </a:r>
          </a:p>
          <a:p>
            <a:endParaRPr lang="en-US" dirty="0"/>
          </a:p>
          <a:p>
            <a:r>
              <a:rPr lang="en-US" dirty="0"/>
              <a:t>NOAA ties in networks of weather information: https://www.ncdc.noaa.gov/cdo-web/results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NOAA API uses a token in place of an API key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58EBE-CE3B-466A-A441-B8519FF3F8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881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27124-86A4-45D5-AA28-88752586C9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4FD2EB-075C-40B0-A3EA-B9E8904EE6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62F3E-F992-4627-9EA8-32F038DCB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6A3EC-3488-423F-9B6B-68CB64CA1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BB03E-2CFA-45C8-A3E2-3D9099660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63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D0FB-7BDE-403F-AC33-819C1BCB2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2D2327-1384-49D7-83AE-9ACD5581C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A9583-8B56-403D-ACAF-24209FF6D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C9074-3196-41EB-849F-EDC5394D0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5AD8E-B59F-4027-9BBA-C5A1FD948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38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57FBC8-BDFE-4752-8C81-9D79E9F71C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0DE129-8C87-4C5C-9C6F-D7054546FA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D5C5A-D436-4C34-9B17-950DFFCB8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48D1E-FA3A-4AB3-9277-45D47FAB6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22BB5-5378-444D-B50E-CED975497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092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3A5B1-1FD2-40C9-A15E-CAE279DB9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C6639-4595-415B-AE29-4F285954E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EB49F3-5838-4F20-A345-E5AE91D0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F82A3-1D69-4151-ADD7-CD7A1DB10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C0EEE-FB02-4224-BDD6-D1E6D851E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77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D2B3D-3F2E-48B7-9101-9B21C270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ED1C0-F212-4F6A-A1A3-D62AEFE9CC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BEC4B-99AD-414F-82B3-4358B30D4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341EE-A064-4AB7-BF07-B7667B597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FD0C4-7918-4AA0-84C5-491D9F3D7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442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732F6-BC98-4C4D-B9B3-1BFA4A636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02CAA-FB0B-41F6-A030-DBC0186F3C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2D7417-A511-4A25-A665-02A09BF49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70FA24-8EF4-4F70-90B3-0FACF4A77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956AD4-4797-44B6-9AF7-544FBF0C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E72C15-55D5-4E19-825E-9BCECD925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087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1E71B-3ECA-4513-AAB4-D2852C7A4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8C132B-BA19-4FE5-A4D2-44F1C7AC4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C350EA-E801-4C0D-8CF5-12B938AB87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E25250-BAC6-4231-967A-073FA507C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AA2077-A81C-40ED-8C15-1BBFF3DF3B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C81023-4E90-4BA1-A0D6-CDF5C66C2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D9D597-A775-442A-AC69-4A08B3BD3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5092F0-9F3D-4BA8-BF15-1144DDA98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45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F469-9700-4EF6-9EC0-D3F1BD8B4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134924-D6FA-4C5D-B687-CEDB3ACA0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50D0F6-AFBF-4634-8CDF-935C76EE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1F3712-3691-4D43-8A61-DAEBD2643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806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8E65A3-C4A2-4A54-9C6D-C3F8AC745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6B978A-0B19-4224-B60A-BD7C69ADF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6B93C2-4C87-4159-9C72-731050600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251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0F7E7-B195-4D33-AACF-6DD95707D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DC1CC-D8B4-4EC4-BFCB-7F0D483C9A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B34AD6-48CE-4A7C-B9AD-2C20D5D515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6BDEE6-4179-4E86-8634-D0D4D89A7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F2BCAA-6735-4EAB-B7AD-14CBDAD16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D38A98-CBF4-4421-90C6-1A19C6EFC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126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7968B-5A40-4C39-9181-9E055D9D0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BF4F65-4A43-435D-8D60-8750B2AD87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45BF7F-BE34-4BCC-8243-4F6B987CA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D4FA0-9E89-46EE-AC4C-2C950722B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737BCE-66AD-4275-B62E-C18E022F1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2E261-B483-41EB-BAFF-831D8726B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295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1764B5-FAF0-421E-A436-3A2913969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74CD8-E5A6-4BEB-97C3-512034BB1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743A2-6C84-451A-BA52-E8F3015F06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A586C-6888-4855-A61C-DDFB6E88B37E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41102-0828-4212-867B-976B431498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0C221-9109-4C7A-896E-AC5E75B7C5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204E2-62CA-42F1-AADE-AD2711A4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790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3157C-2012-4389-B565-60006921F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665340"/>
            <a:ext cx="9144000" cy="2387600"/>
          </a:xfrm>
        </p:spPr>
        <p:txBody>
          <a:bodyPr/>
          <a:lstStyle/>
          <a:p>
            <a:r>
              <a:rPr lang="en-US" dirty="0"/>
              <a:t>The Warriors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8EE8FC-1DA4-4E05-9650-20503AF4DB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20537"/>
            <a:ext cx="9144000" cy="2706294"/>
          </a:xfrm>
        </p:spPr>
        <p:txBody>
          <a:bodyPr>
            <a:normAutofit/>
          </a:bodyPr>
          <a:lstStyle/>
          <a:p>
            <a:r>
              <a:rPr lang="en-US" dirty="0"/>
              <a:t>Project: Predicting forest fires</a:t>
            </a:r>
          </a:p>
          <a:p>
            <a:r>
              <a:rPr lang="en-US" dirty="0"/>
              <a:t>Members:</a:t>
            </a:r>
          </a:p>
          <a:p>
            <a:r>
              <a:rPr lang="en-US" dirty="0"/>
              <a:t>Rafael Brennand</a:t>
            </a:r>
          </a:p>
          <a:p>
            <a:r>
              <a:rPr lang="en-US" dirty="0"/>
              <a:t>Travis </a:t>
            </a:r>
            <a:r>
              <a:rPr lang="en-US" dirty="0" err="1"/>
              <a:t>Molnoskey</a:t>
            </a:r>
            <a:endParaRPr lang="en-US" dirty="0"/>
          </a:p>
          <a:p>
            <a:r>
              <a:rPr lang="en-US" dirty="0"/>
              <a:t>Brenda Mitchell</a:t>
            </a:r>
          </a:p>
          <a:p>
            <a:r>
              <a:rPr lang="en-US" dirty="0"/>
              <a:t>Trevor Haney</a:t>
            </a:r>
          </a:p>
        </p:txBody>
      </p:sp>
    </p:spTree>
    <p:extLst>
      <p:ext uri="{BB962C8B-B14F-4D97-AF65-F5344CB8AC3E}">
        <p14:creationId xmlns:p14="http://schemas.microsoft.com/office/powerpoint/2010/main" val="2654860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7F629-AD0D-40A8-AFF1-985CFDE8D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26F66-29E8-49EE-95D4-8E5AE36C1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Introduction/Charter Objectives</a:t>
            </a:r>
          </a:p>
          <a:p>
            <a:endParaRPr lang="en-US" dirty="0"/>
          </a:p>
          <a:p>
            <a:r>
              <a:rPr lang="en-US" dirty="0"/>
              <a:t>Data Gathering: Trevor</a:t>
            </a:r>
          </a:p>
          <a:p>
            <a:endParaRPr lang="en-US" dirty="0"/>
          </a:p>
          <a:p>
            <a:r>
              <a:rPr lang="en-US" dirty="0"/>
              <a:t>Data Formulating: </a:t>
            </a:r>
          </a:p>
          <a:p>
            <a:endParaRPr lang="en-US" dirty="0"/>
          </a:p>
          <a:p>
            <a:r>
              <a:rPr lang="en-US" dirty="0"/>
              <a:t>Data Visualization:</a:t>
            </a:r>
          </a:p>
          <a:p>
            <a:endParaRPr lang="en-US" dirty="0"/>
          </a:p>
          <a:p>
            <a:r>
              <a:rPr lang="en-US" dirty="0"/>
              <a:t>Results:</a:t>
            </a:r>
          </a:p>
        </p:txBody>
      </p:sp>
    </p:spTree>
    <p:extLst>
      <p:ext uri="{BB962C8B-B14F-4D97-AF65-F5344CB8AC3E}">
        <p14:creationId xmlns:p14="http://schemas.microsoft.com/office/powerpoint/2010/main" val="2744698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D7D6C-E690-4B99-8B6B-6CA7BE9B8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Gathering: The search for less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CE924-C5AB-4758-8B7D-72E1CC89E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Source: </a:t>
            </a:r>
            <a:r>
              <a:rPr lang="en-US" dirty="0" err="1"/>
              <a:t>Keggle</a:t>
            </a:r>
            <a:endParaRPr lang="en-US" dirty="0"/>
          </a:p>
          <a:p>
            <a:pPr lvl="1"/>
            <a:r>
              <a:rPr lang="en-US" dirty="0"/>
              <a:t>Two sources, one source had </a:t>
            </a:r>
            <a:r>
              <a:rPr lang="en-US" dirty="0" err="1"/>
              <a:t>gigbytes</a:t>
            </a:r>
            <a:r>
              <a:rPr lang="en-US" dirty="0"/>
              <a:t> of data but stored in </a:t>
            </a:r>
            <a:r>
              <a:rPr lang="en-US" dirty="0" err="1"/>
              <a:t>SQLlite</a:t>
            </a:r>
            <a:r>
              <a:rPr lang="en-US" dirty="0"/>
              <a:t> format</a:t>
            </a:r>
          </a:p>
          <a:p>
            <a:endParaRPr lang="en-US" dirty="0"/>
          </a:p>
          <a:p>
            <a:r>
              <a:rPr lang="en-US" dirty="0"/>
              <a:t>Source: National Oceanic and Atmospheric Administration (NOAA)</a:t>
            </a:r>
          </a:p>
          <a:p>
            <a:endParaRPr lang="en-US" dirty="0"/>
          </a:p>
          <a:p>
            <a:r>
              <a:rPr lang="en-US" dirty="0"/>
              <a:t>Restricted timeframe from 2005 – 2015</a:t>
            </a:r>
          </a:p>
          <a:p>
            <a:endParaRPr lang="en-US" dirty="0"/>
          </a:p>
          <a:p>
            <a:r>
              <a:rPr lang="en-US" dirty="0"/>
              <a:t>Data parameters: Comparing number of fires and acres burned with temperature max, wind speed, latitude, precipitation, season, and cause</a:t>
            </a:r>
          </a:p>
        </p:txBody>
      </p:sp>
    </p:spTree>
    <p:extLst>
      <p:ext uri="{BB962C8B-B14F-4D97-AF65-F5344CB8AC3E}">
        <p14:creationId xmlns:p14="http://schemas.microsoft.com/office/powerpoint/2010/main" val="2727084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F49FE-D3FF-4BAD-836C-51F2B8954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Gathering: The search for less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371EBF-0460-4630-806B-C7A8EFC613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74621"/>
            <a:ext cx="10515600" cy="4253345"/>
          </a:xfrm>
        </p:spPr>
      </p:pic>
    </p:spTree>
    <p:extLst>
      <p:ext uri="{BB962C8B-B14F-4D97-AF65-F5344CB8AC3E}">
        <p14:creationId xmlns:p14="http://schemas.microsoft.com/office/powerpoint/2010/main" val="1717826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74388-3B98-4102-B8B1-2898C77B3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Gathering: The search for less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9F1C0F-6520-42E6-A306-DC58F8DAE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5798" y="1399662"/>
            <a:ext cx="7027056" cy="5458338"/>
          </a:xfrm>
        </p:spPr>
      </p:pic>
    </p:spTree>
    <p:extLst>
      <p:ext uri="{BB962C8B-B14F-4D97-AF65-F5344CB8AC3E}">
        <p14:creationId xmlns:p14="http://schemas.microsoft.com/office/powerpoint/2010/main" val="3645370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4FE94-4E8E-441A-B8AF-032225D7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66288-3471-4639-B1E1-4478EA29D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993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169</Words>
  <Application>Microsoft Office PowerPoint</Application>
  <PresentationFormat>Widescreen</PresentationFormat>
  <Paragraphs>35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The Warriors</vt:lpstr>
      <vt:lpstr>Agenda</vt:lpstr>
      <vt:lpstr>Data Gathering: The search for less data</vt:lpstr>
      <vt:lpstr>Data Gathering: The search for less data</vt:lpstr>
      <vt:lpstr>Data Gathering: The search for less data</vt:lpstr>
      <vt:lpstr>Questions??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Warriors</dc:title>
  <dc:creator>Haney, Trevor J CTR USN NIWC PACIFIC CA (USA)</dc:creator>
  <cp:lastModifiedBy>Haney, Trevor J CTR USN NIWC PACIFIC CA (USA)</cp:lastModifiedBy>
  <cp:revision>6</cp:revision>
  <dcterms:created xsi:type="dcterms:W3CDTF">2020-10-03T18:07:02Z</dcterms:created>
  <dcterms:modified xsi:type="dcterms:W3CDTF">2020-10-03T20:26:03Z</dcterms:modified>
</cp:coreProperties>
</file>

<file path=docProps/thumbnail.jpeg>
</file>